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831B-362A-4D6A-B186-BBC7AACEA09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49AF-E951-446C-9FA6-EC905E577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774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831B-362A-4D6A-B186-BBC7AACEA09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49AF-E951-446C-9FA6-EC905E577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169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831B-362A-4D6A-B186-BBC7AACEA09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49AF-E951-446C-9FA6-EC905E577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80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831B-362A-4D6A-B186-BBC7AACEA09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49AF-E951-446C-9FA6-EC905E577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51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831B-362A-4D6A-B186-BBC7AACEA09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49AF-E951-446C-9FA6-EC905E577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228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831B-362A-4D6A-B186-BBC7AACEA09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49AF-E951-446C-9FA6-EC905E577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0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831B-362A-4D6A-B186-BBC7AACEA09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49AF-E951-446C-9FA6-EC905E577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48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831B-362A-4D6A-B186-BBC7AACEA09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49AF-E951-446C-9FA6-EC905E577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01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831B-362A-4D6A-B186-BBC7AACEA09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49AF-E951-446C-9FA6-EC905E577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22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831B-362A-4D6A-B186-BBC7AACEA09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49AF-E951-446C-9FA6-EC905E577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639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0831B-362A-4D6A-B186-BBC7AACEA09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B49AF-E951-446C-9FA6-EC905E577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02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0831B-362A-4D6A-B186-BBC7AACEA090}" type="datetimeFigureOut">
              <a:rPr lang="ru-RU" smtClean="0"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49AF-E951-446C-9FA6-EC905E5778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264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ihi.ru/pics/2018/07/12/125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104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ysokiy-dnz.edu.kh.ua/files2/images/%D1%84%D0%BE%D1%82%D0%BE531.jpg?size=1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787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ytimg.com/vi/B_tPIY_8FkI/maxresdefaul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2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5370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startime.org.ua/images/mother-day-2017/den-materi-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26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900igr.net/datas/literatura/Bednaja-Liza/0020-020-Spasibo-za-vniman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927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mdou162.ucoz.ru/70let/detskie-tovary-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6168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rintonic.ru/uploads/images/2016/04/04/.tmb/thumb_img_5702bfaae746d_resize_900_50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230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.ytimg.com/vi/rt-fMXZ-zJ8/maxresdefault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9447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ds04.infourok.ru/uploads/ex/09bb/00186032-0d57ea0b/img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415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s6.detsad.tver.ru/wp-content/uploads/sites/37/2018/04/355694270932234a48038eec7d6b8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02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apaka.ru/wp-content/uploads/2018/02/3001201619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8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537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libdocs.ru/tw_files2/urls_1185/2/d-1852/1852_html_6f96454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43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ds04.infourok.ru/uploads/ex/0ad1/00082120-9a402658/640/img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765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Залира</dc:creator>
  <cp:lastModifiedBy>Залира</cp:lastModifiedBy>
  <cp:revision>5</cp:revision>
  <dcterms:created xsi:type="dcterms:W3CDTF">2018-11-23T09:07:19Z</dcterms:created>
  <dcterms:modified xsi:type="dcterms:W3CDTF">2018-11-28T04:09:02Z</dcterms:modified>
</cp:coreProperties>
</file>