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7" r:id="rId3"/>
    <p:sldId id="257" r:id="rId4"/>
    <p:sldId id="258" r:id="rId5"/>
    <p:sldId id="262" r:id="rId6"/>
    <p:sldId id="270" r:id="rId7"/>
    <p:sldId id="261" r:id="rId8"/>
    <p:sldId id="271" r:id="rId9"/>
    <p:sldId id="274" r:id="rId10"/>
    <p:sldId id="272" r:id="rId11"/>
    <p:sldId id="265" r:id="rId12"/>
    <p:sldId id="275" r:id="rId13"/>
    <p:sldId id="273" r:id="rId14"/>
    <p:sldId id="276" r:id="rId15"/>
    <p:sldId id="277" r:id="rId16"/>
    <p:sldId id="278" r:id="rId17"/>
    <p:sldId id="263" r:id="rId18"/>
    <p:sldId id="284" r:id="rId19"/>
    <p:sldId id="279" r:id="rId20"/>
    <p:sldId id="266" r:id="rId21"/>
    <p:sldId id="281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828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03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955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49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23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5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121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66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985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910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99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07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744A5-6764-41D1-B779-5E8FFD94B5AF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86BAF-5CDF-45EC-9B48-A2A1029AEA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75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3/11/24/664726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401063/3d974dd2-4307-42aa-a69e-9fae82b9a005/s1200?webp=fal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33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xn--445-mdd3bn9a.xn--p1ai/images/groups/10/ma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s4.mzstatic.com/image/thumb/Music1/v4/6c/a3/42/6ca3428f-baef-58c7-a9e8-ca47402bb14c/source/1500x1500s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vysokiy-dnz.edu.kh.ua/files2/images/%D1%84%D0%BE%D1%82%D0%BE531.jpg?size=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ºÐ°ÑÑÐ¸Ð½ÐºÐ¸ Ð¿ÑÐ¸ÑÐ¾Ð´Ñ Ñ ÑÐ°Ð´ÑÐ³Ð¾Ð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67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ytimg.com/vi/rt-fMXZ-zJ8/maxresdefault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 утренник начало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3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¿ÑÐµÐ·ÐµÐ½ÑÐ°ÑÐ¸Ñ ÐºÐ¾ Ð´Ð½Ñ Ð¼Ð°ÑÐµÑÐ¸ Ð² Ð´ÐµÑÑÐºÐ¾Ð¼ ÑÐ°Ð´Ñ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66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tihi.ru/pics/2018/07/12/125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literatura/Bednaja-Liza/0020-020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ºÐ°ÑÑÐ¸Ð½ÐºÐ¸ Ð¿ÑÐ¸ÑÐ¾Ð´Ñ Ñ ÑÐ°Ð´ÑÐ³Ð¾Ð¹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622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¾ÑÐ¾ÑÐ¼Ð»ÐµÐ½Ð¸Ðµ Ð·Ð°Ð»Ð° Ð½Ð° Ð´ÐµÐ½Ñ Ð¼Ð°ÑÐµÑÐ¸ ÐºÐ°Ðº ÑÐ²ÐµÑÐ¸Ðº ÑÐµÐ¼Ð¸ÑÐ²ÐµÑÐ¸Ðº  Ð² Ð´ÐµÑÑÐºÐ¾Ð¼ ÑÐ°Ð´Ñ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69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41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dou162.ucoz.ru/70let/detskie-tovary-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99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4.infourok.ru/uploads/ex/09bb/00186032-0d57ea0b/img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ad1/00082120-9a402658/640/img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Произвольный</PresentationFormat>
  <Paragraphs>0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Залира</dc:creator>
  <cp:lastModifiedBy>Пользователь</cp:lastModifiedBy>
  <cp:revision>14</cp:revision>
  <dcterms:created xsi:type="dcterms:W3CDTF">2018-10-30T08:45:23Z</dcterms:created>
  <dcterms:modified xsi:type="dcterms:W3CDTF">2018-11-25T15:53:37Z</dcterms:modified>
</cp:coreProperties>
</file>